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5" r:id="rId4"/>
    <p:sldId id="263" r:id="rId5"/>
    <p:sldId id="262" r:id="rId6"/>
    <p:sldId id="261" r:id="rId7"/>
    <p:sldId id="260" r:id="rId8"/>
    <p:sldId id="259" r:id="rId9"/>
    <p:sldId id="258" r:id="rId10"/>
    <p:sldId id="265" r:id="rId11"/>
    <p:sldId id="276" r:id="rId12"/>
    <p:sldId id="272" r:id="rId13"/>
    <p:sldId id="271" r:id="rId14"/>
    <p:sldId id="269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50654-FF82-4C21-AAAE-ABCFC6E44200}" type="doc">
      <dgm:prSet loTypeId="urn:microsoft.com/office/officeart/2005/8/layout/venn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BBBF2C6-45DD-4471-AFC8-F762FBE5895F}">
      <dgm:prSet phldrT="[Текст]"/>
      <dgm:spPr/>
      <dgm:t>
        <a:bodyPr/>
        <a:lstStyle/>
        <a:p>
          <a:r>
            <a:rPr lang="ru-RU" dirty="0">
              <a:ln>
                <a:solidFill>
                  <a:srgbClr val="002060"/>
                </a:solidFill>
              </a:ln>
              <a:solidFill>
                <a:schemeClr val="tx1"/>
              </a:solidFill>
            </a:rPr>
            <a:t>международные</a:t>
          </a:r>
        </a:p>
      </dgm:t>
    </dgm:pt>
    <dgm:pt modelId="{9861EAD6-76F4-48AF-B8CD-AA0007EB3762}" type="parTrans" cxnId="{54747B1E-C418-4D75-A157-D8EC22584335}">
      <dgm:prSet/>
      <dgm:spPr/>
      <dgm:t>
        <a:bodyPr/>
        <a:lstStyle/>
        <a:p>
          <a:endParaRPr lang="ru-RU"/>
        </a:p>
      </dgm:t>
    </dgm:pt>
    <dgm:pt modelId="{84133CD1-1041-44AD-995C-A6AEE1E43D11}" type="sibTrans" cxnId="{54747B1E-C418-4D75-A157-D8EC22584335}">
      <dgm:prSet/>
      <dgm:spPr/>
      <dgm:t>
        <a:bodyPr/>
        <a:lstStyle/>
        <a:p>
          <a:endParaRPr lang="ru-RU"/>
        </a:p>
      </dgm:t>
    </dgm:pt>
    <dgm:pt modelId="{F60045EE-8396-491F-9EC9-976E3B9BA03E}">
      <dgm:prSet phldrT="[Текст]"/>
      <dgm:spPr/>
      <dgm:t>
        <a:bodyPr/>
        <a:lstStyle/>
        <a:p>
          <a:r>
            <a:rPr lang="ru-RU" dirty="0">
              <a:ln>
                <a:solidFill>
                  <a:srgbClr val="0070C0"/>
                </a:solidFill>
              </a:ln>
              <a:solidFill>
                <a:schemeClr val="tx1"/>
              </a:solidFill>
            </a:rPr>
            <a:t>федеральные</a:t>
          </a:r>
        </a:p>
      </dgm:t>
    </dgm:pt>
    <dgm:pt modelId="{F04A61AF-C58F-4035-AD9B-539264E3AE46}" type="parTrans" cxnId="{94EFBEBF-46A4-4375-B44B-B9DEA909AC03}">
      <dgm:prSet/>
      <dgm:spPr/>
      <dgm:t>
        <a:bodyPr/>
        <a:lstStyle/>
        <a:p>
          <a:endParaRPr lang="ru-RU"/>
        </a:p>
      </dgm:t>
    </dgm:pt>
    <dgm:pt modelId="{CFAABDF4-A83F-4C37-B7A6-4D7A5DA070CE}" type="sibTrans" cxnId="{94EFBEBF-46A4-4375-B44B-B9DEA909AC03}">
      <dgm:prSet/>
      <dgm:spPr/>
      <dgm:t>
        <a:bodyPr/>
        <a:lstStyle/>
        <a:p>
          <a:endParaRPr lang="ru-RU"/>
        </a:p>
      </dgm:t>
    </dgm:pt>
    <dgm:pt modelId="{268F4DB1-BBA8-40BC-894C-5AD3A05EE086}">
      <dgm:prSet phldrT="[Текст]"/>
      <dgm:spPr/>
      <dgm:t>
        <a:bodyPr/>
        <a:lstStyle/>
        <a:p>
          <a:r>
            <a:rPr lang="ru-RU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</a:rPr>
            <a:t>региональные</a:t>
          </a:r>
        </a:p>
      </dgm:t>
    </dgm:pt>
    <dgm:pt modelId="{7D12BDD0-750C-4D0E-988B-08BE316A8AB6}" type="parTrans" cxnId="{7535144A-6D65-413F-83CC-8B53FC48FAC3}">
      <dgm:prSet/>
      <dgm:spPr/>
      <dgm:t>
        <a:bodyPr/>
        <a:lstStyle/>
        <a:p>
          <a:endParaRPr lang="ru-RU"/>
        </a:p>
      </dgm:t>
    </dgm:pt>
    <dgm:pt modelId="{DE97E365-7DD2-4E16-99ED-DE7095209E38}" type="sibTrans" cxnId="{7535144A-6D65-413F-83CC-8B53FC48FAC3}">
      <dgm:prSet/>
      <dgm:spPr/>
      <dgm:t>
        <a:bodyPr/>
        <a:lstStyle/>
        <a:p>
          <a:endParaRPr lang="ru-RU"/>
        </a:p>
      </dgm:t>
    </dgm:pt>
    <dgm:pt modelId="{481247E7-0266-43BC-A673-837241C44C80}">
      <dgm:prSet phldrT="[Текст]"/>
      <dgm:spPr/>
      <dgm:t>
        <a:bodyPr/>
        <a:lstStyle/>
        <a:p>
          <a:r>
            <a:rPr lang="ru-RU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</a:rPr>
            <a:t>местные</a:t>
          </a:r>
        </a:p>
      </dgm:t>
    </dgm:pt>
    <dgm:pt modelId="{19245C54-6DC3-4011-A97C-E947448635F6}" type="parTrans" cxnId="{5F98142E-E072-49D2-8EC6-EA425640CC53}">
      <dgm:prSet/>
      <dgm:spPr/>
      <dgm:t>
        <a:bodyPr/>
        <a:lstStyle/>
        <a:p>
          <a:endParaRPr lang="ru-RU"/>
        </a:p>
      </dgm:t>
    </dgm:pt>
    <dgm:pt modelId="{1FCAFBBA-C698-4B32-9812-83E83DBB6C52}" type="sibTrans" cxnId="{5F98142E-E072-49D2-8EC6-EA425640CC53}">
      <dgm:prSet/>
      <dgm:spPr/>
      <dgm:t>
        <a:bodyPr/>
        <a:lstStyle/>
        <a:p>
          <a:endParaRPr lang="ru-RU"/>
        </a:p>
      </dgm:t>
    </dgm:pt>
    <dgm:pt modelId="{751EC09D-C8D2-4A92-A05B-C4667C77F6C8}">
      <dgm:prSet phldrT="[Текст]"/>
      <dgm:spPr/>
      <dgm:t>
        <a:bodyPr/>
        <a:lstStyle/>
        <a:p>
          <a:r>
            <a:rPr lang="ru-RU" dirty="0"/>
            <a:t>локальные</a:t>
          </a:r>
        </a:p>
      </dgm:t>
    </dgm:pt>
    <dgm:pt modelId="{B75190A7-B65F-4B13-A51A-3348797A29E4}" type="parTrans" cxnId="{09D2350C-A02E-4C6D-ABF9-A30411C7A730}">
      <dgm:prSet/>
      <dgm:spPr/>
      <dgm:t>
        <a:bodyPr/>
        <a:lstStyle/>
        <a:p>
          <a:endParaRPr lang="ru-RU"/>
        </a:p>
      </dgm:t>
    </dgm:pt>
    <dgm:pt modelId="{B00CF8E7-02CF-479C-AAD1-7B8EC6232A97}" type="sibTrans" cxnId="{09D2350C-A02E-4C6D-ABF9-A30411C7A730}">
      <dgm:prSet/>
      <dgm:spPr/>
      <dgm:t>
        <a:bodyPr/>
        <a:lstStyle/>
        <a:p>
          <a:endParaRPr lang="ru-RU"/>
        </a:p>
      </dgm:t>
    </dgm:pt>
    <dgm:pt modelId="{6C629CCD-5D0B-42A2-87C1-6CCEEB4F788E}" type="pres">
      <dgm:prSet presAssocID="{A9050654-FF82-4C21-AAAE-ABCFC6E4420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4B67A2-A399-45C1-BCAE-7EA63DE8D3A5}" type="pres">
      <dgm:prSet presAssocID="{A9050654-FF82-4C21-AAAE-ABCFC6E44200}" presName="comp1" presStyleCnt="0"/>
      <dgm:spPr/>
    </dgm:pt>
    <dgm:pt modelId="{CA6AA8AD-DE34-4BD5-8F74-51EFC923DD98}" type="pres">
      <dgm:prSet presAssocID="{A9050654-FF82-4C21-AAAE-ABCFC6E44200}" presName="circle1" presStyleLbl="node1" presStyleIdx="0" presStyleCnt="5" custScaleX="118533"/>
      <dgm:spPr/>
      <dgm:t>
        <a:bodyPr/>
        <a:lstStyle/>
        <a:p>
          <a:endParaRPr lang="ru-RU"/>
        </a:p>
      </dgm:t>
    </dgm:pt>
    <dgm:pt modelId="{1E660582-507A-478E-97FD-B131A76B55BA}" type="pres">
      <dgm:prSet presAssocID="{A9050654-FF82-4C21-AAAE-ABCFC6E44200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F8601-D4F4-40FB-9886-4E577FBECA31}" type="pres">
      <dgm:prSet presAssocID="{A9050654-FF82-4C21-AAAE-ABCFC6E44200}" presName="comp2" presStyleCnt="0"/>
      <dgm:spPr/>
    </dgm:pt>
    <dgm:pt modelId="{0A0BEFDD-2CB2-4EAC-A468-8141AACDD464}" type="pres">
      <dgm:prSet presAssocID="{A9050654-FF82-4C21-AAAE-ABCFC6E44200}" presName="circle2" presStyleLbl="node1" presStyleIdx="1" presStyleCnt="5" custScaleX="115391"/>
      <dgm:spPr/>
      <dgm:t>
        <a:bodyPr/>
        <a:lstStyle/>
        <a:p>
          <a:endParaRPr lang="ru-RU"/>
        </a:p>
      </dgm:t>
    </dgm:pt>
    <dgm:pt modelId="{A29669D8-2F31-4AEC-96BA-09D08131680C}" type="pres">
      <dgm:prSet presAssocID="{A9050654-FF82-4C21-AAAE-ABCFC6E44200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19422-4362-4CBF-B7FD-BC2DC3BFEDAE}" type="pres">
      <dgm:prSet presAssocID="{A9050654-FF82-4C21-AAAE-ABCFC6E44200}" presName="comp3" presStyleCnt="0"/>
      <dgm:spPr/>
    </dgm:pt>
    <dgm:pt modelId="{16CD525A-EF33-4298-A494-3BBBFA5C9B61}" type="pres">
      <dgm:prSet presAssocID="{A9050654-FF82-4C21-AAAE-ABCFC6E44200}" presName="circle3" presStyleLbl="node1" presStyleIdx="2" presStyleCnt="5" custScaleX="119249"/>
      <dgm:spPr/>
      <dgm:t>
        <a:bodyPr/>
        <a:lstStyle/>
        <a:p>
          <a:endParaRPr lang="ru-RU"/>
        </a:p>
      </dgm:t>
    </dgm:pt>
    <dgm:pt modelId="{5F4553F3-A2A9-42F9-A294-342A5534BFB1}" type="pres">
      <dgm:prSet presAssocID="{A9050654-FF82-4C21-AAAE-ABCFC6E44200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1488A-F043-4167-8CDE-9EDDA9016898}" type="pres">
      <dgm:prSet presAssocID="{A9050654-FF82-4C21-AAAE-ABCFC6E44200}" presName="comp4" presStyleCnt="0"/>
      <dgm:spPr/>
    </dgm:pt>
    <dgm:pt modelId="{716C9DBA-4534-4A3E-B40E-E8999F528D76}" type="pres">
      <dgm:prSet presAssocID="{A9050654-FF82-4C21-AAAE-ABCFC6E44200}" presName="circle4" presStyleLbl="node1" presStyleIdx="3" presStyleCnt="5" custScaleX="119900"/>
      <dgm:spPr/>
      <dgm:t>
        <a:bodyPr/>
        <a:lstStyle/>
        <a:p>
          <a:endParaRPr lang="ru-RU"/>
        </a:p>
      </dgm:t>
    </dgm:pt>
    <dgm:pt modelId="{59396C14-DAF5-48E7-8409-89292AFA0708}" type="pres">
      <dgm:prSet presAssocID="{A9050654-FF82-4C21-AAAE-ABCFC6E44200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1D311-5753-4D03-B090-6C8708C06A22}" type="pres">
      <dgm:prSet presAssocID="{A9050654-FF82-4C21-AAAE-ABCFC6E44200}" presName="comp5" presStyleCnt="0"/>
      <dgm:spPr/>
    </dgm:pt>
    <dgm:pt modelId="{09AB8809-0283-41AF-9CD2-511B830F3A6A}" type="pres">
      <dgm:prSet presAssocID="{A9050654-FF82-4C21-AAAE-ABCFC6E44200}" presName="circle5" presStyleLbl="node1" presStyleIdx="4" presStyleCnt="5" custScaleX="121039"/>
      <dgm:spPr/>
      <dgm:t>
        <a:bodyPr/>
        <a:lstStyle/>
        <a:p>
          <a:endParaRPr lang="ru-RU"/>
        </a:p>
      </dgm:t>
    </dgm:pt>
    <dgm:pt modelId="{18D858E2-F535-4AC3-81B7-3BC392C8B9D4}" type="pres">
      <dgm:prSet presAssocID="{A9050654-FF82-4C21-AAAE-ABCFC6E44200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880633-982B-47AB-81D8-F4F85FCC6E1C}" type="presOf" srcId="{FBBBF2C6-45DD-4471-AFC8-F762FBE5895F}" destId="{1E660582-507A-478E-97FD-B131A76B55BA}" srcOrd="1" destOrd="0" presId="urn:microsoft.com/office/officeart/2005/8/layout/venn2"/>
    <dgm:cxn modelId="{5F98142E-E072-49D2-8EC6-EA425640CC53}" srcId="{A9050654-FF82-4C21-AAAE-ABCFC6E44200}" destId="{481247E7-0266-43BC-A673-837241C44C80}" srcOrd="3" destOrd="0" parTransId="{19245C54-6DC3-4011-A97C-E947448635F6}" sibTransId="{1FCAFBBA-C698-4B32-9812-83E83DBB6C52}"/>
    <dgm:cxn modelId="{90300F6B-58D9-426A-8057-E20577193387}" type="presOf" srcId="{F60045EE-8396-491F-9EC9-976E3B9BA03E}" destId="{A29669D8-2F31-4AEC-96BA-09D08131680C}" srcOrd="1" destOrd="0" presId="urn:microsoft.com/office/officeart/2005/8/layout/venn2"/>
    <dgm:cxn modelId="{650EEA98-09FD-4197-A625-B8D5E308721E}" type="presOf" srcId="{751EC09D-C8D2-4A92-A05B-C4667C77F6C8}" destId="{18D858E2-F535-4AC3-81B7-3BC392C8B9D4}" srcOrd="1" destOrd="0" presId="urn:microsoft.com/office/officeart/2005/8/layout/venn2"/>
    <dgm:cxn modelId="{E427D03D-F801-4AE8-9F13-EC78E89E9951}" type="presOf" srcId="{F60045EE-8396-491F-9EC9-976E3B9BA03E}" destId="{0A0BEFDD-2CB2-4EAC-A468-8141AACDD464}" srcOrd="0" destOrd="0" presId="urn:microsoft.com/office/officeart/2005/8/layout/venn2"/>
    <dgm:cxn modelId="{B36245EA-AA5E-474A-8089-2682A4F02F3C}" type="presOf" srcId="{481247E7-0266-43BC-A673-837241C44C80}" destId="{716C9DBA-4534-4A3E-B40E-E8999F528D76}" srcOrd="0" destOrd="0" presId="urn:microsoft.com/office/officeart/2005/8/layout/venn2"/>
    <dgm:cxn modelId="{09D2350C-A02E-4C6D-ABF9-A30411C7A730}" srcId="{A9050654-FF82-4C21-AAAE-ABCFC6E44200}" destId="{751EC09D-C8D2-4A92-A05B-C4667C77F6C8}" srcOrd="4" destOrd="0" parTransId="{B75190A7-B65F-4B13-A51A-3348797A29E4}" sibTransId="{B00CF8E7-02CF-479C-AAD1-7B8EC6232A97}"/>
    <dgm:cxn modelId="{1C4BD14A-6F09-42E2-8164-E7CAF5D7CEA6}" type="presOf" srcId="{FBBBF2C6-45DD-4471-AFC8-F762FBE5895F}" destId="{CA6AA8AD-DE34-4BD5-8F74-51EFC923DD98}" srcOrd="0" destOrd="0" presId="urn:microsoft.com/office/officeart/2005/8/layout/venn2"/>
    <dgm:cxn modelId="{ADB2B666-E7D8-49E2-A11E-DF9834F69CD7}" type="presOf" srcId="{751EC09D-C8D2-4A92-A05B-C4667C77F6C8}" destId="{09AB8809-0283-41AF-9CD2-511B830F3A6A}" srcOrd="0" destOrd="0" presId="urn:microsoft.com/office/officeart/2005/8/layout/venn2"/>
    <dgm:cxn modelId="{9A61E61D-5804-4B44-978E-1FCF0C973134}" type="presOf" srcId="{A9050654-FF82-4C21-AAAE-ABCFC6E44200}" destId="{6C629CCD-5D0B-42A2-87C1-6CCEEB4F788E}" srcOrd="0" destOrd="0" presId="urn:microsoft.com/office/officeart/2005/8/layout/venn2"/>
    <dgm:cxn modelId="{2DA6D98E-6BEC-433D-B9CE-23B0D4F109D3}" type="presOf" srcId="{481247E7-0266-43BC-A673-837241C44C80}" destId="{59396C14-DAF5-48E7-8409-89292AFA0708}" srcOrd="1" destOrd="0" presId="urn:microsoft.com/office/officeart/2005/8/layout/venn2"/>
    <dgm:cxn modelId="{54747B1E-C418-4D75-A157-D8EC22584335}" srcId="{A9050654-FF82-4C21-AAAE-ABCFC6E44200}" destId="{FBBBF2C6-45DD-4471-AFC8-F762FBE5895F}" srcOrd="0" destOrd="0" parTransId="{9861EAD6-76F4-48AF-B8CD-AA0007EB3762}" sibTransId="{84133CD1-1041-44AD-995C-A6AEE1E43D11}"/>
    <dgm:cxn modelId="{0FAD768A-20DA-4214-8787-248CA1E83813}" type="presOf" srcId="{268F4DB1-BBA8-40BC-894C-5AD3A05EE086}" destId="{5F4553F3-A2A9-42F9-A294-342A5534BFB1}" srcOrd="1" destOrd="0" presId="urn:microsoft.com/office/officeart/2005/8/layout/venn2"/>
    <dgm:cxn modelId="{A218A829-EEFA-481F-BFF6-DD1EDCA4A166}" type="presOf" srcId="{268F4DB1-BBA8-40BC-894C-5AD3A05EE086}" destId="{16CD525A-EF33-4298-A494-3BBBFA5C9B61}" srcOrd="0" destOrd="0" presId="urn:microsoft.com/office/officeart/2005/8/layout/venn2"/>
    <dgm:cxn modelId="{7535144A-6D65-413F-83CC-8B53FC48FAC3}" srcId="{A9050654-FF82-4C21-AAAE-ABCFC6E44200}" destId="{268F4DB1-BBA8-40BC-894C-5AD3A05EE086}" srcOrd="2" destOrd="0" parTransId="{7D12BDD0-750C-4D0E-988B-08BE316A8AB6}" sibTransId="{DE97E365-7DD2-4E16-99ED-DE7095209E38}"/>
    <dgm:cxn modelId="{94EFBEBF-46A4-4375-B44B-B9DEA909AC03}" srcId="{A9050654-FF82-4C21-AAAE-ABCFC6E44200}" destId="{F60045EE-8396-491F-9EC9-976E3B9BA03E}" srcOrd="1" destOrd="0" parTransId="{F04A61AF-C58F-4035-AD9B-539264E3AE46}" sibTransId="{CFAABDF4-A83F-4C37-B7A6-4D7A5DA070CE}"/>
    <dgm:cxn modelId="{C8C38FD6-A3EE-4F74-9846-E1CD85DCD6F4}" type="presParOf" srcId="{6C629CCD-5D0B-42A2-87C1-6CCEEB4F788E}" destId="{BB4B67A2-A399-45C1-BCAE-7EA63DE8D3A5}" srcOrd="0" destOrd="0" presId="urn:microsoft.com/office/officeart/2005/8/layout/venn2"/>
    <dgm:cxn modelId="{F063B18A-4EE2-46E8-AA07-96C578F7B92B}" type="presParOf" srcId="{BB4B67A2-A399-45C1-BCAE-7EA63DE8D3A5}" destId="{CA6AA8AD-DE34-4BD5-8F74-51EFC923DD98}" srcOrd="0" destOrd="0" presId="urn:microsoft.com/office/officeart/2005/8/layout/venn2"/>
    <dgm:cxn modelId="{3A26015D-9C03-4CA4-829C-11516AA5BDB8}" type="presParOf" srcId="{BB4B67A2-A399-45C1-BCAE-7EA63DE8D3A5}" destId="{1E660582-507A-478E-97FD-B131A76B55BA}" srcOrd="1" destOrd="0" presId="urn:microsoft.com/office/officeart/2005/8/layout/venn2"/>
    <dgm:cxn modelId="{66CE0C8C-F870-464E-B739-1AB67AFD5961}" type="presParOf" srcId="{6C629CCD-5D0B-42A2-87C1-6CCEEB4F788E}" destId="{17CF8601-D4F4-40FB-9886-4E577FBECA31}" srcOrd="1" destOrd="0" presId="urn:microsoft.com/office/officeart/2005/8/layout/venn2"/>
    <dgm:cxn modelId="{D7631DC0-2016-4601-89D8-2723F139D13D}" type="presParOf" srcId="{17CF8601-D4F4-40FB-9886-4E577FBECA31}" destId="{0A0BEFDD-2CB2-4EAC-A468-8141AACDD464}" srcOrd="0" destOrd="0" presId="urn:microsoft.com/office/officeart/2005/8/layout/venn2"/>
    <dgm:cxn modelId="{D828A487-0A61-4850-9D31-7BFF63683264}" type="presParOf" srcId="{17CF8601-D4F4-40FB-9886-4E577FBECA31}" destId="{A29669D8-2F31-4AEC-96BA-09D08131680C}" srcOrd="1" destOrd="0" presId="urn:microsoft.com/office/officeart/2005/8/layout/venn2"/>
    <dgm:cxn modelId="{EBB0D4D6-B568-4A15-81DA-4F3C408BEB53}" type="presParOf" srcId="{6C629CCD-5D0B-42A2-87C1-6CCEEB4F788E}" destId="{90B19422-4362-4CBF-B7FD-BC2DC3BFEDAE}" srcOrd="2" destOrd="0" presId="urn:microsoft.com/office/officeart/2005/8/layout/venn2"/>
    <dgm:cxn modelId="{30C96CAA-39E3-4986-B63E-B0AC9D2021EF}" type="presParOf" srcId="{90B19422-4362-4CBF-B7FD-BC2DC3BFEDAE}" destId="{16CD525A-EF33-4298-A494-3BBBFA5C9B61}" srcOrd="0" destOrd="0" presId="urn:microsoft.com/office/officeart/2005/8/layout/venn2"/>
    <dgm:cxn modelId="{A042B50D-8074-4157-8A38-802CC19B4C86}" type="presParOf" srcId="{90B19422-4362-4CBF-B7FD-BC2DC3BFEDAE}" destId="{5F4553F3-A2A9-42F9-A294-342A5534BFB1}" srcOrd="1" destOrd="0" presId="urn:microsoft.com/office/officeart/2005/8/layout/venn2"/>
    <dgm:cxn modelId="{35B11677-398C-441D-BA46-01C2EFA8A56F}" type="presParOf" srcId="{6C629CCD-5D0B-42A2-87C1-6CCEEB4F788E}" destId="{B951488A-F043-4167-8CDE-9EDDA9016898}" srcOrd="3" destOrd="0" presId="urn:microsoft.com/office/officeart/2005/8/layout/venn2"/>
    <dgm:cxn modelId="{E2E18BDF-87EB-4589-BFD0-C591987BCE32}" type="presParOf" srcId="{B951488A-F043-4167-8CDE-9EDDA9016898}" destId="{716C9DBA-4534-4A3E-B40E-E8999F528D76}" srcOrd="0" destOrd="0" presId="urn:microsoft.com/office/officeart/2005/8/layout/venn2"/>
    <dgm:cxn modelId="{CF1BC168-763E-46D7-B96D-BC6207C4B36D}" type="presParOf" srcId="{B951488A-F043-4167-8CDE-9EDDA9016898}" destId="{59396C14-DAF5-48E7-8409-89292AFA0708}" srcOrd="1" destOrd="0" presId="urn:microsoft.com/office/officeart/2005/8/layout/venn2"/>
    <dgm:cxn modelId="{FE6A0B55-AAC0-4329-B49B-789326093F7C}" type="presParOf" srcId="{6C629CCD-5D0B-42A2-87C1-6CCEEB4F788E}" destId="{E181D311-5753-4D03-B090-6C8708C06A22}" srcOrd="4" destOrd="0" presId="urn:microsoft.com/office/officeart/2005/8/layout/venn2"/>
    <dgm:cxn modelId="{4FC52DCB-1FFA-4993-8FB2-063A6D5DD781}" type="presParOf" srcId="{E181D311-5753-4D03-B090-6C8708C06A22}" destId="{09AB8809-0283-41AF-9CD2-511B830F3A6A}" srcOrd="0" destOrd="0" presId="urn:microsoft.com/office/officeart/2005/8/layout/venn2"/>
    <dgm:cxn modelId="{3F5EDFD6-7243-4060-9C2D-C73FEF2A2324}" type="presParOf" srcId="{E181D311-5753-4D03-B090-6C8708C06A22}" destId="{18D858E2-F535-4AC3-81B7-3BC392C8B9D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CE1112-1F41-46CA-8A1E-A552B95C888A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92B87F0-6DD4-4C56-971A-85E52F505D7B}">
      <dgm:prSet phldrT="[Текст]"/>
      <dgm:spPr/>
      <dgm:t>
        <a:bodyPr/>
        <a:lstStyle/>
        <a:p>
          <a:r>
            <a:rPr lang="ru-RU" dirty="0" smtClean="0"/>
            <a:t>Направления нормативно-правового регулирования</a:t>
          </a:r>
          <a:endParaRPr lang="ru-RU" dirty="0"/>
        </a:p>
      </dgm:t>
    </dgm:pt>
    <dgm:pt modelId="{7B2398FA-933C-45EC-B35D-96BE17049052}" type="parTrans" cxnId="{2F7FFAD4-2B49-4FFE-823B-3E2D6FB96723}">
      <dgm:prSet/>
      <dgm:spPr/>
      <dgm:t>
        <a:bodyPr/>
        <a:lstStyle/>
        <a:p>
          <a:endParaRPr lang="ru-RU"/>
        </a:p>
      </dgm:t>
    </dgm:pt>
    <dgm:pt modelId="{985E89C6-1C97-4E45-BD01-779ECEC4EB08}" type="sibTrans" cxnId="{2F7FFAD4-2B49-4FFE-823B-3E2D6FB96723}">
      <dgm:prSet/>
      <dgm:spPr/>
      <dgm:t>
        <a:bodyPr/>
        <a:lstStyle/>
        <a:p>
          <a:endParaRPr lang="ru-RU"/>
        </a:p>
      </dgm:t>
    </dgm:pt>
    <dgm:pt modelId="{06CB0C01-A753-42F8-9A14-B8506EEC5522}">
      <dgm:prSet phldrT="[Текст]"/>
      <dgm:spPr/>
      <dgm:t>
        <a:bodyPr/>
        <a:lstStyle/>
        <a:p>
          <a:r>
            <a:rPr lang="ru-RU" dirty="0" smtClean="0"/>
            <a:t>Закрепление общих принципов инклюзивного образования</a:t>
          </a:r>
          <a:endParaRPr lang="ru-RU" dirty="0"/>
        </a:p>
      </dgm:t>
    </dgm:pt>
    <dgm:pt modelId="{4B1D96E2-6707-4B3A-AAE0-FB3738E944DD}" type="parTrans" cxnId="{2B849083-9684-4B62-AF7D-BE72C79931C5}">
      <dgm:prSet/>
      <dgm:spPr/>
      <dgm:t>
        <a:bodyPr/>
        <a:lstStyle/>
        <a:p>
          <a:endParaRPr lang="ru-RU"/>
        </a:p>
      </dgm:t>
    </dgm:pt>
    <dgm:pt modelId="{72AE3C84-E6ED-4438-8FBC-FCD68D771C08}" type="sibTrans" cxnId="{2B849083-9684-4B62-AF7D-BE72C79931C5}">
      <dgm:prSet/>
      <dgm:spPr/>
      <dgm:t>
        <a:bodyPr/>
        <a:lstStyle/>
        <a:p>
          <a:endParaRPr lang="ru-RU"/>
        </a:p>
      </dgm:t>
    </dgm:pt>
    <dgm:pt modelId="{F89CDF78-B770-45D6-84A7-349511C1A81F}">
      <dgm:prSet phldrT="[Текст]"/>
      <dgm:spPr/>
      <dgm:t>
        <a:bodyPr/>
        <a:lstStyle/>
        <a:p>
          <a:r>
            <a:rPr lang="ru-RU" dirty="0" smtClean="0"/>
            <a:t>Закрепление требований в архитектурной доступности и инфраструктуре объектов образования</a:t>
          </a:r>
          <a:endParaRPr lang="ru-RU" dirty="0"/>
        </a:p>
      </dgm:t>
    </dgm:pt>
    <dgm:pt modelId="{1CC9F4FB-29EF-4170-91D9-86BAE73180F2}" type="parTrans" cxnId="{6702D4FF-43F1-4ACF-ABD3-A1B11A3B4AF2}">
      <dgm:prSet/>
      <dgm:spPr/>
      <dgm:t>
        <a:bodyPr/>
        <a:lstStyle/>
        <a:p>
          <a:endParaRPr lang="ru-RU"/>
        </a:p>
      </dgm:t>
    </dgm:pt>
    <dgm:pt modelId="{752CF58A-F734-4AA9-A74B-7D1F2A18B2AA}" type="sibTrans" cxnId="{6702D4FF-43F1-4ACF-ABD3-A1B11A3B4AF2}">
      <dgm:prSet/>
      <dgm:spPr/>
      <dgm:t>
        <a:bodyPr/>
        <a:lstStyle/>
        <a:p>
          <a:endParaRPr lang="ru-RU"/>
        </a:p>
      </dgm:t>
    </dgm:pt>
    <dgm:pt modelId="{15A9E968-508A-449C-95B9-36A93ED389E3}">
      <dgm:prSet phldrT="[Текст]"/>
      <dgm:spPr/>
      <dgm:t>
        <a:bodyPr/>
        <a:lstStyle/>
        <a:p>
          <a:r>
            <a:rPr lang="ru-RU" dirty="0" smtClean="0"/>
            <a:t>Закрепление требований к доступности образовательных услуг</a:t>
          </a:r>
        </a:p>
      </dgm:t>
    </dgm:pt>
    <dgm:pt modelId="{CD632154-DA73-47F8-8D37-9AB0BB142D17}" type="parTrans" cxnId="{0B72948B-D3E8-4702-A3C8-58A93BC3B14F}">
      <dgm:prSet/>
      <dgm:spPr/>
      <dgm:t>
        <a:bodyPr/>
        <a:lstStyle/>
        <a:p>
          <a:endParaRPr lang="ru-RU"/>
        </a:p>
      </dgm:t>
    </dgm:pt>
    <dgm:pt modelId="{E2EFAEFE-4B84-4A73-B0CB-ED09CC56694C}" type="sibTrans" cxnId="{0B72948B-D3E8-4702-A3C8-58A93BC3B14F}">
      <dgm:prSet/>
      <dgm:spPr/>
      <dgm:t>
        <a:bodyPr/>
        <a:lstStyle/>
        <a:p>
          <a:endParaRPr lang="ru-RU"/>
        </a:p>
      </dgm:t>
    </dgm:pt>
    <dgm:pt modelId="{90B97006-DC25-4717-9624-D0D55987337D}">
      <dgm:prSet phldrT="[Текст]"/>
      <dgm:spPr/>
      <dgm:t>
        <a:bodyPr/>
        <a:lstStyle/>
        <a:p>
          <a:r>
            <a:rPr lang="ru-RU" dirty="0" smtClean="0"/>
            <a:t>Закрепление требований по организационному и документационному обеспечению образовательного процесса</a:t>
          </a:r>
        </a:p>
      </dgm:t>
    </dgm:pt>
    <dgm:pt modelId="{FD93F8DD-B8CD-4351-A6F5-17D8E7854312}" type="parTrans" cxnId="{EE6EC1F2-BF48-4AE8-9787-1EA4CBB25D46}">
      <dgm:prSet/>
      <dgm:spPr/>
      <dgm:t>
        <a:bodyPr/>
        <a:lstStyle/>
        <a:p>
          <a:endParaRPr lang="ru-RU"/>
        </a:p>
      </dgm:t>
    </dgm:pt>
    <dgm:pt modelId="{053A81DF-85EE-4E53-973B-119966D914C4}" type="sibTrans" cxnId="{EE6EC1F2-BF48-4AE8-9787-1EA4CBB25D46}">
      <dgm:prSet/>
      <dgm:spPr/>
      <dgm:t>
        <a:bodyPr/>
        <a:lstStyle/>
        <a:p>
          <a:endParaRPr lang="ru-RU"/>
        </a:p>
      </dgm:t>
    </dgm:pt>
    <dgm:pt modelId="{4F94C1A9-D0FC-452D-90A3-5BB138BB99E5}" type="pres">
      <dgm:prSet presAssocID="{F3CE1112-1F41-46CA-8A1E-A552B95C888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F1C750-3B73-4001-8881-D5FA1964175D}" type="pres">
      <dgm:prSet presAssocID="{792B87F0-6DD4-4C56-971A-85E52F505D7B}" presName="root1" presStyleCnt="0"/>
      <dgm:spPr/>
    </dgm:pt>
    <dgm:pt modelId="{0BEE9359-B3A5-4160-A03D-051D921FAEAB}" type="pres">
      <dgm:prSet presAssocID="{792B87F0-6DD4-4C56-971A-85E52F505D7B}" presName="LevelOneTextNode" presStyleLbl="node0" presStyleIdx="0" presStyleCnt="1" custScaleX="181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55E642-F0CE-4701-A593-90B041652726}" type="pres">
      <dgm:prSet presAssocID="{792B87F0-6DD4-4C56-971A-85E52F505D7B}" presName="level2hierChild" presStyleCnt="0"/>
      <dgm:spPr/>
    </dgm:pt>
    <dgm:pt modelId="{E0183AB1-47F1-435B-9B67-8A478EBFD826}" type="pres">
      <dgm:prSet presAssocID="{4B1D96E2-6707-4B3A-AAE0-FB3738E944DD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DEA03D7-D952-4F13-A6B6-2ADC4A4A0A19}" type="pres">
      <dgm:prSet presAssocID="{4B1D96E2-6707-4B3A-AAE0-FB3738E944DD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9A27DC0-EA34-434A-AC0F-4B17865FAAAC}" type="pres">
      <dgm:prSet presAssocID="{06CB0C01-A753-42F8-9A14-B8506EEC5522}" presName="root2" presStyleCnt="0"/>
      <dgm:spPr/>
    </dgm:pt>
    <dgm:pt modelId="{E3DB001A-AC86-40F0-9B6C-1D47793C3F58}" type="pres">
      <dgm:prSet presAssocID="{06CB0C01-A753-42F8-9A14-B8506EEC5522}" presName="LevelTwoTextNode" presStyleLbl="node2" presStyleIdx="0" presStyleCnt="4" custScaleX="1282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697AB6-EC26-4C2F-869B-F026AF44CD12}" type="pres">
      <dgm:prSet presAssocID="{06CB0C01-A753-42F8-9A14-B8506EEC5522}" presName="level3hierChild" presStyleCnt="0"/>
      <dgm:spPr/>
    </dgm:pt>
    <dgm:pt modelId="{4E20DED8-BD93-4C2E-969A-95C7F3C128E3}" type="pres">
      <dgm:prSet presAssocID="{1CC9F4FB-29EF-4170-91D9-86BAE73180F2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3958236E-BE00-4157-BC3B-AE9BCA828048}" type="pres">
      <dgm:prSet presAssocID="{1CC9F4FB-29EF-4170-91D9-86BAE73180F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3C4D1AB-3C83-4D7F-BD79-971BD9B4FE0D}" type="pres">
      <dgm:prSet presAssocID="{F89CDF78-B770-45D6-84A7-349511C1A81F}" presName="root2" presStyleCnt="0"/>
      <dgm:spPr/>
    </dgm:pt>
    <dgm:pt modelId="{EECB757E-EF35-474E-A354-F5A8CA62D522}" type="pres">
      <dgm:prSet presAssocID="{F89CDF78-B770-45D6-84A7-349511C1A81F}" presName="LevelTwoTextNode" presStyleLbl="node2" presStyleIdx="1" presStyleCnt="4" custScaleX="1282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A8A42F-58C9-494F-A364-FC8120D9719D}" type="pres">
      <dgm:prSet presAssocID="{F89CDF78-B770-45D6-84A7-349511C1A81F}" presName="level3hierChild" presStyleCnt="0"/>
      <dgm:spPr/>
    </dgm:pt>
    <dgm:pt modelId="{19CFC4C9-63FD-413B-BB36-EF65BE1C438E}" type="pres">
      <dgm:prSet presAssocID="{CD632154-DA73-47F8-8D37-9AB0BB142D17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DFABDA0-51C9-4A35-9839-276998486228}" type="pres">
      <dgm:prSet presAssocID="{CD632154-DA73-47F8-8D37-9AB0BB142D1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68CFECD-A7EC-4A99-8CFF-1DF22C9D9EC3}" type="pres">
      <dgm:prSet presAssocID="{15A9E968-508A-449C-95B9-36A93ED389E3}" presName="root2" presStyleCnt="0"/>
      <dgm:spPr/>
    </dgm:pt>
    <dgm:pt modelId="{C9F8D621-088C-470B-8790-ED6637EF50A4}" type="pres">
      <dgm:prSet presAssocID="{15A9E968-508A-449C-95B9-36A93ED389E3}" presName="LevelTwoTextNode" presStyleLbl="node2" presStyleIdx="2" presStyleCnt="4" custScaleX="1282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02F806-1FC0-4378-9C93-A4DB1463F74A}" type="pres">
      <dgm:prSet presAssocID="{15A9E968-508A-449C-95B9-36A93ED389E3}" presName="level3hierChild" presStyleCnt="0"/>
      <dgm:spPr/>
    </dgm:pt>
    <dgm:pt modelId="{E65C0B5F-DFC4-4DFB-821C-025A8F0DDC5E}" type="pres">
      <dgm:prSet presAssocID="{FD93F8DD-B8CD-4351-A6F5-17D8E7854312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93C77F5-7855-4E20-86F5-F2098D3F4BFD}" type="pres">
      <dgm:prSet presAssocID="{FD93F8DD-B8CD-4351-A6F5-17D8E7854312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D882E71-C9A1-4526-AE26-6060C8CD40A7}" type="pres">
      <dgm:prSet presAssocID="{90B97006-DC25-4717-9624-D0D55987337D}" presName="root2" presStyleCnt="0"/>
      <dgm:spPr/>
    </dgm:pt>
    <dgm:pt modelId="{7137BD88-67B8-4E3A-B1B7-32776C45C2C0}" type="pres">
      <dgm:prSet presAssocID="{90B97006-DC25-4717-9624-D0D55987337D}" presName="LevelTwoTextNode" presStyleLbl="node2" presStyleIdx="3" presStyleCnt="4" custScaleX="1282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2C4AE2-FCE3-48E2-B0C2-6E25BFB89E04}" type="pres">
      <dgm:prSet presAssocID="{90B97006-DC25-4717-9624-D0D55987337D}" presName="level3hierChild" presStyleCnt="0"/>
      <dgm:spPr/>
    </dgm:pt>
  </dgm:ptLst>
  <dgm:cxnLst>
    <dgm:cxn modelId="{33987071-4469-4BE2-AAD2-45A959FC56C8}" type="presOf" srcId="{15A9E968-508A-449C-95B9-36A93ED389E3}" destId="{C9F8D621-088C-470B-8790-ED6637EF50A4}" srcOrd="0" destOrd="0" presId="urn:microsoft.com/office/officeart/2008/layout/HorizontalMultiLevelHierarchy"/>
    <dgm:cxn modelId="{6702D4FF-43F1-4ACF-ABD3-A1B11A3B4AF2}" srcId="{792B87F0-6DD4-4C56-971A-85E52F505D7B}" destId="{F89CDF78-B770-45D6-84A7-349511C1A81F}" srcOrd="1" destOrd="0" parTransId="{1CC9F4FB-29EF-4170-91D9-86BAE73180F2}" sibTransId="{752CF58A-F734-4AA9-A74B-7D1F2A18B2AA}"/>
    <dgm:cxn modelId="{EC10A5E2-B2E0-479B-8C3F-D89EE92B47F5}" type="presOf" srcId="{1CC9F4FB-29EF-4170-91D9-86BAE73180F2}" destId="{4E20DED8-BD93-4C2E-969A-95C7F3C128E3}" srcOrd="0" destOrd="0" presId="urn:microsoft.com/office/officeart/2008/layout/HorizontalMultiLevelHierarchy"/>
    <dgm:cxn modelId="{895B9431-82B4-4446-94FC-B3C068D9A7B3}" type="presOf" srcId="{90B97006-DC25-4717-9624-D0D55987337D}" destId="{7137BD88-67B8-4E3A-B1B7-32776C45C2C0}" srcOrd="0" destOrd="0" presId="urn:microsoft.com/office/officeart/2008/layout/HorizontalMultiLevelHierarchy"/>
    <dgm:cxn modelId="{1A5108A9-C2B6-4781-9F47-6B3387A84A55}" type="presOf" srcId="{CD632154-DA73-47F8-8D37-9AB0BB142D17}" destId="{0DFABDA0-51C9-4A35-9839-276998486228}" srcOrd="1" destOrd="0" presId="urn:microsoft.com/office/officeart/2008/layout/HorizontalMultiLevelHierarchy"/>
    <dgm:cxn modelId="{48A6D8E3-7BDD-44EB-9893-ADBA16DDAE87}" type="presOf" srcId="{06CB0C01-A753-42F8-9A14-B8506EEC5522}" destId="{E3DB001A-AC86-40F0-9B6C-1D47793C3F58}" srcOrd="0" destOrd="0" presId="urn:microsoft.com/office/officeart/2008/layout/HorizontalMultiLevelHierarchy"/>
    <dgm:cxn modelId="{2F7FFAD4-2B49-4FFE-823B-3E2D6FB96723}" srcId="{F3CE1112-1F41-46CA-8A1E-A552B95C888A}" destId="{792B87F0-6DD4-4C56-971A-85E52F505D7B}" srcOrd="0" destOrd="0" parTransId="{7B2398FA-933C-45EC-B35D-96BE17049052}" sibTransId="{985E89C6-1C97-4E45-BD01-779ECEC4EB08}"/>
    <dgm:cxn modelId="{9315A239-8703-4709-B65D-CA94F19A8A04}" type="presOf" srcId="{F89CDF78-B770-45D6-84A7-349511C1A81F}" destId="{EECB757E-EF35-474E-A354-F5A8CA62D522}" srcOrd="0" destOrd="0" presId="urn:microsoft.com/office/officeart/2008/layout/HorizontalMultiLevelHierarchy"/>
    <dgm:cxn modelId="{BBB16497-06DD-45C6-B849-7749F05C8C63}" type="presOf" srcId="{CD632154-DA73-47F8-8D37-9AB0BB142D17}" destId="{19CFC4C9-63FD-413B-BB36-EF65BE1C438E}" srcOrd="0" destOrd="0" presId="urn:microsoft.com/office/officeart/2008/layout/HorizontalMultiLevelHierarchy"/>
    <dgm:cxn modelId="{EE6EC1F2-BF48-4AE8-9787-1EA4CBB25D46}" srcId="{792B87F0-6DD4-4C56-971A-85E52F505D7B}" destId="{90B97006-DC25-4717-9624-D0D55987337D}" srcOrd="3" destOrd="0" parTransId="{FD93F8DD-B8CD-4351-A6F5-17D8E7854312}" sibTransId="{053A81DF-85EE-4E53-973B-119966D914C4}"/>
    <dgm:cxn modelId="{2B849083-9684-4B62-AF7D-BE72C79931C5}" srcId="{792B87F0-6DD4-4C56-971A-85E52F505D7B}" destId="{06CB0C01-A753-42F8-9A14-B8506EEC5522}" srcOrd="0" destOrd="0" parTransId="{4B1D96E2-6707-4B3A-AAE0-FB3738E944DD}" sibTransId="{72AE3C84-E6ED-4438-8FBC-FCD68D771C08}"/>
    <dgm:cxn modelId="{1645C340-D820-4935-BE96-7E411358E08F}" type="presOf" srcId="{FD93F8DD-B8CD-4351-A6F5-17D8E7854312}" destId="{E65C0B5F-DFC4-4DFB-821C-025A8F0DDC5E}" srcOrd="0" destOrd="0" presId="urn:microsoft.com/office/officeart/2008/layout/HorizontalMultiLevelHierarchy"/>
    <dgm:cxn modelId="{61DDB41B-7C07-4396-A896-0B05229BE2B6}" type="presOf" srcId="{FD93F8DD-B8CD-4351-A6F5-17D8E7854312}" destId="{B93C77F5-7855-4E20-86F5-F2098D3F4BFD}" srcOrd="1" destOrd="0" presId="urn:microsoft.com/office/officeart/2008/layout/HorizontalMultiLevelHierarchy"/>
    <dgm:cxn modelId="{CA8635BC-3FB1-412A-AEB9-46344832D0F1}" type="presOf" srcId="{F3CE1112-1F41-46CA-8A1E-A552B95C888A}" destId="{4F94C1A9-D0FC-452D-90A3-5BB138BB99E5}" srcOrd="0" destOrd="0" presId="urn:microsoft.com/office/officeart/2008/layout/HorizontalMultiLevelHierarchy"/>
    <dgm:cxn modelId="{05BB3955-9993-447F-9109-A45A3D36CB94}" type="presOf" srcId="{1CC9F4FB-29EF-4170-91D9-86BAE73180F2}" destId="{3958236E-BE00-4157-BC3B-AE9BCA828048}" srcOrd="1" destOrd="0" presId="urn:microsoft.com/office/officeart/2008/layout/HorizontalMultiLevelHierarchy"/>
    <dgm:cxn modelId="{5C43C3CC-B431-4DFE-A413-2AD119CCBD1B}" type="presOf" srcId="{792B87F0-6DD4-4C56-971A-85E52F505D7B}" destId="{0BEE9359-B3A5-4160-A03D-051D921FAEAB}" srcOrd="0" destOrd="0" presId="urn:microsoft.com/office/officeart/2008/layout/HorizontalMultiLevelHierarchy"/>
    <dgm:cxn modelId="{0B72948B-D3E8-4702-A3C8-58A93BC3B14F}" srcId="{792B87F0-6DD4-4C56-971A-85E52F505D7B}" destId="{15A9E968-508A-449C-95B9-36A93ED389E3}" srcOrd="2" destOrd="0" parTransId="{CD632154-DA73-47F8-8D37-9AB0BB142D17}" sibTransId="{E2EFAEFE-4B84-4A73-B0CB-ED09CC56694C}"/>
    <dgm:cxn modelId="{36AFE4BB-B13A-48A5-97BD-6AE012651201}" type="presOf" srcId="{4B1D96E2-6707-4B3A-AAE0-FB3738E944DD}" destId="{E0183AB1-47F1-435B-9B67-8A478EBFD826}" srcOrd="0" destOrd="0" presId="urn:microsoft.com/office/officeart/2008/layout/HorizontalMultiLevelHierarchy"/>
    <dgm:cxn modelId="{EE83AE07-307D-4750-8D32-24EABEA53CEC}" type="presOf" srcId="{4B1D96E2-6707-4B3A-AAE0-FB3738E944DD}" destId="{BDEA03D7-D952-4F13-A6B6-2ADC4A4A0A19}" srcOrd="1" destOrd="0" presId="urn:microsoft.com/office/officeart/2008/layout/HorizontalMultiLevelHierarchy"/>
    <dgm:cxn modelId="{6E99994A-559E-40C8-8993-48687D583083}" type="presParOf" srcId="{4F94C1A9-D0FC-452D-90A3-5BB138BB99E5}" destId="{9EF1C750-3B73-4001-8881-D5FA1964175D}" srcOrd="0" destOrd="0" presId="urn:microsoft.com/office/officeart/2008/layout/HorizontalMultiLevelHierarchy"/>
    <dgm:cxn modelId="{9FC9A189-FF77-45D4-8149-E91A2D83DE6B}" type="presParOf" srcId="{9EF1C750-3B73-4001-8881-D5FA1964175D}" destId="{0BEE9359-B3A5-4160-A03D-051D921FAEAB}" srcOrd="0" destOrd="0" presId="urn:microsoft.com/office/officeart/2008/layout/HorizontalMultiLevelHierarchy"/>
    <dgm:cxn modelId="{A17404F1-AB08-4FB4-9119-64C0ADD6F6DB}" type="presParOf" srcId="{9EF1C750-3B73-4001-8881-D5FA1964175D}" destId="{AC55E642-F0CE-4701-A593-90B041652726}" srcOrd="1" destOrd="0" presId="urn:microsoft.com/office/officeart/2008/layout/HorizontalMultiLevelHierarchy"/>
    <dgm:cxn modelId="{38E9307D-39DC-4804-A0DD-D3E0FA6472DC}" type="presParOf" srcId="{AC55E642-F0CE-4701-A593-90B041652726}" destId="{E0183AB1-47F1-435B-9B67-8A478EBFD826}" srcOrd="0" destOrd="0" presId="urn:microsoft.com/office/officeart/2008/layout/HorizontalMultiLevelHierarchy"/>
    <dgm:cxn modelId="{27AB7A20-BAFD-4348-A25B-A96A626BC28E}" type="presParOf" srcId="{E0183AB1-47F1-435B-9B67-8A478EBFD826}" destId="{BDEA03D7-D952-4F13-A6B6-2ADC4A4A0A19}" srcOrd="0" destOrd="0" presId="urn:microsoft.com/office/officeart/2008/layout/HorizontalMultiLevelHierarchy"/>
    <dgm:cxn modelId="{BF0DBE18-0CF5-432D-8059-CFD781CE6124}" type="presParOf" srcId="{AC55E642-F0CE-4701-A593-90B041652726}" destId="{F9A27DC0-EA34-434A-AC0F-4B17865FAAAC}" srcOrd="1" destOrd="0" presId="urn:microsoft.com/office/officeart/2008/layout/HorizontalMultiLevelHierarchy"/>
    <dgm:cxn modelId="{42B5D96E-B162-4308-9EEA-ED7439CD861E}" type="presParOf" srcId="{F9A27DC0-EA34-434A-AC0F-4B17865FAAAC}" destId="{E3DB001A-AC86-40F0-9B6C-1D47793C3F58}" srcOrd="0" destOrd="0" presId="urn:microsoft.com/office/officeart/2008/layout/HorizontalMultiLevelHierarchy"/>
    <dgm:cxn modelId="{E49AA9C4-273B-4175-893A-31F23A5B4C3B}" type="presParOf" srcId="{F9A27DC0-EA34-434A-AC0F-4B17865FAAAC}" destId="{4D697AB6-EC26-4C2F-869B-F026AF44CD12}" srcOrd="1" destOrd="0" presId="urn:microsoft.com/office/officeart/2008/layout/HorizontalMultiLevelHierarchy"/>
    <dgm:cxn modelId="{3C334ED0-8999-4501-90D7-82BDFFD9770D}" type="presParOf" srcId="{AC55E642-F0CE-4701-A593-90B041652726}" destId="{4E20DED8-BD93-4C2E-969A-95C7F3C128E3}" srcOrd="2" destOrd="0" presId="urn:microsoft.com/office/officeart/2008/layout/HorizontalMultiLevelHierarchy"/>
    <dgm:cxn modelId="{A33347FD-428F-497A-8563-FC6B0275ABD9}" type="presParOf" srcId="{4E20DED8-BD93-4C2E-969A-95C7F3C128E3}" destId="{3958236E-BE00-4157-BC3B-AE9BCA828048}" srcOrd="0" destOrd="0" presId="urn:microsoft.com/office/officeart/2008/layout/HorizontalMultiLevelHierarchy"/>
    <dgm:cxn modelId="{681C5EB4-FE1C-4233-8DA4-0AD9412BEE13}" type="presParOf" srcId="{AC55E642-F0CE-4701-A593-90B041652726}" destId="{A3C4D1AB-3C83-4D7F-BD79-971BD9B4FE0D}" srcOrd="3" destOrd="0" presId="urn:microsoft.com/office/officeart/2008/layout/HorizontalMultiLevelHierarchy"/>
    <dgm:cxn modelId="{5208509F-87C3-4CDA-8457-D5B11C74CC94}" type="presParOf" srcId="{A3C4D1AB-3C83-4D7F-BD79-971BD9B4FE0D}" destId="{EECB757E-EF35-474E-A354-F5A8CA62D522}" srcOrd="0" destOrd="0" presId="urn:microsoft.com/office/officeart/2008/layout/HorizontalMultiLevelHierarchy"/>
    <dgm:cxn modelId="{02D3971F-8167-43C2-836A-644D15A1F4DD}" type="presParOf" srcId="{A3C4D1AB-3C83-4D7F-BD79-971BD9B4FE0D}" destId="{31A8A42F-58C9-494F-A364-FC8120D9719D}" srcOrd="1" destOrd="0" presId="urn:microsoft.com/office/officeart/2008/layout/HorizontalMultiLevelHierarchy"/>
    <dgm:cxn modelId="{5719BF2E-FD1C-4DEE-B0E3-9188A29A1156}" type="presParOf" srcId="{AC55E642-F0CE-4701-A593-90B041652726}" destId="{19CFC4C9-63FD-413B-BB36-EF65BE1C438E}" srcOrd="4" destOrd="0" presId="urn:microsoft.com/office/officeart/2008/layout/HorizontalMultiLevelHierarchy"/>
    <dgm:cxn modelId="{9D61AFFE-5288-4051-B64E-1F59BF8FC6BE}" type="presParOf" srcId="{19CFC4C9-63FD-413B-BB36-EF65BE1C438E}" destId="{0DFABDA0-51C9-4A35-9839-276998486228}" srcOrd="0" destOrd="0" presId="urn:microsoft.com/office/officeart/2008/layout/HorizontalMultiLevelHierarchy"/>
    <dgm:cxn modelId="{1B0FDF0C-BFC3-4F0F-AE4A-5B2E4704E382}" type="presParOf" srcId="{AC55E642-F0CE-4701-A593-90B041652726}" destId="{668CFECD-A7EC-4A99-8CFF-1DF22C9D9EC3}" srcOrd="5" destOrd="0" presId="urn:microsoft.com/office/officeart/2008/layout/HorizontalMultiLevelHierarchy"/>
    <dgm:cxn modelId="{254E4A12-C23F-4416-BCD2-592435AA04B1}" type="presParOf" srcId="{668CFECD-A7EC-4A99-8CFF-1DF22C9D9EC3}" destId="{C9F8D621-088C-470B-8790-ED6637EF50A4}" srcOrd="0" destOrd="0" presId="urn:microsoft.com/office/officeart/2008/layout/HorizontalMultiLevelHierarchy"/>
    <dgm:cxn modelId="{00B55CAB-241B-48B6-A6DA-F35E1A1BBB7D}" type="presParOf" srcId="{668CFECD-A7EC-4A99-8CFF-1DF22C9D9EC3}" destId="{4B02F806-1FC0-4378-9C93-A4DB1463F74A}" srcOrd="1" destOrd="0" presId="urn:microsoft.com/office/officeart/2008/layout/HorizontalMultiLevelHierarchy"/>
    <dgm:cxn modelId="{B5323062-EFE6-446E-B222-6B9C6A6E0741}" type="presParOf" srcId="{AC55E642-F0CE-4701-A593-90B041652726}" destId="{E65C0B5F-DFC4-4DFB-821C-025A8F0DDC5E}" srcOrd="6" destOrd="0" presId="urn:microsoft.com/office/officeart/2008/layout/HorizontalMultiLevelHierarchy"/>
    <dgm:cxn modelId="{715A3DA9-B813-4218-87C0-48F298B6C2E6}" type="presParOf" srcId="{E65C0B5F-DFC4-4DFB-821C-025A8F0DDC5E}" destId="{B93C77F5-7855-4E20-86F5-F2098D3F4BFD}" srcOrd="0" destOrd="0" presId="urn:microsoft.com/office/officeart/2008/layout/HorizontalMultiLevelHierarchy"/>
    <dgm:cxn modelId="{96056D81-CFB4-4093-ABB2-EB4249543D5B}" type="presParOf" srcId="{AC55E642-F0CE-4701-A593-90B041652726}" destId="{FD882E71-C9A1-4526-AE26-6060C8CD40A7}" srcOrd="7" destOrd="0" presId="urn:microsoft.com/office/officeart/2008/layout/HorizontalMultiLevelHierarchy"/>
    <dgm:cxn modelId="{B15524A4-069D-445E-A6A1-821F3F69E6D6}" type="presParOf" srcId="{FD882E71-C9A1-4526-AE26-6060C8CD40A7}" destId="{7137BD88-67B8-4E3A-B1B7-32776C45C2C0}" srcOrd="0" destOrd="0" presId="urn:microsoft.com/office/officeart/2008/layout/HorizontalMultiLevelHierarchy"/>
    <dgm:cxn modelId="{07EC6E79-1B63-4859-8714-EB9EBFB28D18}" type="presParOf" srcId="{FD882E71-C9A1-4526-AE26-6060C8CD40A7}" destId="{5D2C4AE2-FCE3-48E2-B0C2-6E25BFB89E0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AA8AD-DE34-4BD5-8F74-51EFC923DD98}">
      <dsp:nvSpPr>
        <dsp:cNvPr id="0" name=""/>
        <dsp:cNvSpPr/>
      </dsp:nvSpPr>
      <dsp:spPr>
        <a:xfrm>
          <a:off x="1368158" y="0"/>
          <a:ext cx="5842978" cy="492941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n>
                <a:solidFill>
                  <a:srgbClr val="002060"/>
                </a:solidFill>
              </a:ln>
              <a:solidFill>
                <a:schemeClr val="tx1"/>
              </a:solidFill>
            </a:rPr>
            <a:t>международные</a:t>
          </a:r>
        </a:p>
      </dsp:txBody>
      <dsp:txXfrm>
        <a:off x="3194089" y="246470"/>
        <a:ext cx="2191117" cy="492941"/>
      </dsp:txXfrm>
    </dsp:sp>
    <dsp:sp modelId="{0A0BEFDD-2CB2-4EAC-A468-8141AACDD464}">
      <dsp:nvSpPr>
        <dsp:cNvPr id="0" name=""/>
        <dsp:cNvSpPr/>
      </dsp:nvSpPr>
      <dsp:spPr>
        <a:xfrm>
          <a:off x="1872206" y="739411"/>
          <a:ext cx="4834882" cy="4189999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n>
                <a:solidFill>
                  <a:srgbClr val="0070C0"/>
                </a:solidFill>
              </a:ln>
              <a:solidFill>
                <a:schemeClr val="tx1"/>
              </a:solidFill>
            </a:rPr>
            <a:t>федеральные</a:t>
          </a:r>
        </a:p>
      </dsp:txBody>
      <dsp:txXfrm>
        <a:off x="3247126" y="980336"/>
        <a:ext cx="2085042" cy="481849"/>
      </dsp:txXfrm>
    </dsp:sp>
    <dsp:sp modelId="{16CD525A-EF33-4298-A494-3BBBFA5C9B61}">
      <dsp:nvSpPr>
        <dsp:cNvPr id="0" name=""/>
        <dsp:cNvSpPr/>
      </dsp:nvSpPr>
      <dsp:spPr>
        <a:xfrm>
          <a:off x="2232252" y="1478823"/>
          <a:ext cx="4114791" cy="3450587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</a:rPr>
            <a:t>региональные</a:t>
          </a:r>
        </a:p>
      </dsp:txBody>
      <dsp:txXfrm>
        <a:off x="3224945" y="1716913"/>
        <a:ext cx="2129404" cy="476181"/>
      </dsp:txXfrm>
    </dsp:sp>
    <dsp:sp modelId="{716C9DBA-4534-4A3E-B40E-E8999F528D76}">
      <dsp:nvSpPr>
        <dsp:cNvPr id="0" name=""/>
        <dsp:cNvSpPr/>
      </dsp:nvSpPr>
      <dsp:spPr>
        <a:xfrm>
          <a:off x="2664297" y="2218234"/>
          <a:ext cx="3250700" cy="2711176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</a:rPr>
            <a:t>местные</a:t>
          </a:r>
        </a:p>
      </dsp:txBody>
      <dsp:txXfrm>
        <a:off x="3411958" y="2462240"/>
        <a:ext cx="1755378" cy="488011"/>
      </dsp:txXfrm>
    </dsp:sp>
    <dsp:sp modelId="{09AB8809-0283-41AF-9CD2-511B830F3A6A}">
      <dsp:nvSpPr>
        <dsp:cNvPr id="0" name=""/>
        <dsp:cNvSpPr/>
      </dsp:nvSpPr>
      <dsp:spPr>
        <a:xfrm>
          <a:off x="3096346" y="2957646"/>
          <a:ext cx="2386603" cy="197176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локальные</a:t>
          </a:r>
        </a:p>
      </dsp:txBody>
      <dsp:txXfrm>
        <a:off x="3445856" y="3450587"/>
        <a:ext cx="1687583" cy="985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C0B5F-DFC4-4DFB-821C-025A8F0DDC5E}">
      <dsp:nvSpPr>
        <dsp:cNvPr id="0" name=""/>
        <dsp:cNvSpPr/>
      </dsp:nvSpPr>
      <dsp:spPr>
        <a:xfrm>
          <a:off x="2458613" y="2860749"/>
          <a:ext cx="713127" cy="2038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563" y="0"/>
              </a:lnTo>
              <a:lnTo>
                <a:pt x="356563" y="2038284"/>
              </a:lnTo>
              <a:lnTo>
                <a:pt x="713127" y="203828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61191" y="3825905"/>
        <a:ext cx="107971" cy="107971"/>
      </dsp:txXfrm>
    </dsp:sp>
    <dsp:sp modelId="{19CFC4C9-63FD-413B-BB36-EF65BE1C438E}">
      <dsp:nvSpPr>
        <dsp:cNvPr id="0" name=""/>
        <dsp:cNvSpPr/>
      </dsp:nvSpPr>
      <dsp:spPr>
        <a:xfrm>
          <a:off x="2458613" y="2860749"/>
          <a:ext cx="713127" cy="679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563" y="0"/>
              </a:lnTo>
              <a:lnTo>
                <a:pt x="356563" y="679428"/>
              </a:lnTo>
              <a:lnTo>
                <a:pt x="713127" y="67942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90552" y="3175839"/>
        <a:ext cx="49248" cy="49248"/>
      </dsp:txXfrm>
    </dsp:sp>
    <dsp:sp modelId="{4E20DED8-BD93-4C2E-969A-95C7F3C128E3}">
      <dsp:nvSpPr>
        <dsp:cNvPr id="0" name=""/>
        <dsp:cNvSpPr/>
      </dsp:nvSpPr>
      <dsp:spPr>
        <a:xfrm>
          <a:off x="2458613" y="2181321"/>
          <a:ext cx="713127" cy="679428"/>
        </a:xfrm>
        <a:custGeom>
          <a:avLst/>
          <a:gdLst/>
          <a:ahLst/>
          <a:cxnLst/>
          <a:rect l="0" t="0" r="0" b="0"/>
          <a:pathLst>
            <a:path>
              <a:moveTo>
                <a:pt x="0" y="679428"/>
              </a:moveTo>
              <a:lnTo>
                <a:pt x="356563" y="679428"/>
              </a:lnTo>
              <a:lnTo>
                <a:pt x="356563" y="0"/>
              </a:lnTo>
              <a:lnTo>
                <a:pt x="71312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90552" y="2496411"/>
        <a:ext cx="49248" cy="49248"/>
      </dsp:txXfrm>
    </dsp:sp>
    <dsp:sp modelId="{E0183AB1-47F1-435B-9B67-8A478EBFD826}">
      <dsp:nvSpPr>
        <dsp:cNvPr id="0" name=""/>
        <dsp:cNvSpPr/>
      </dsp:nvSpPr>
      <dsp:spPr>
        <a:xfrm>
          <a:off x="2458613" y="822465"/>
          <a:ext cx="713127" cy="2038284"/>
        </a:xfrm>
        <a:custGeom>
          <a:avLst/>
          <a:gdLst/>
          <a:ahLst/>
          <a:cxnLst/>
          <a:rect l="0" t="0" r="0" b="0"/>
          <a:pathLst>
            <a:path>
              <a:moveTo>
                <a:pt x="0" y="2038284"/>
              </a:moveTo>
              <a:lnTo>
                <a:pt x="356563" y="2038284"/>
              </a:lnTo>
              <a:lnTo>
                <a:pt x="356563" y="0"/>
              </a:lnTo>
              <a:lnTo>
                <a:pt x="71312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61191" y="1787621"/>
        <a:ext cx="107971" cy="107971"/>
      </dsp:txXfrm>
    </dsp:sp>
    <dsp:sp modelId="{0BEE9359-B3A5-4160-A03D-051D921FAEAB}">
      <dsp:nvSpPr>
        <dsp:cNvPr id="0" name=""/>
        <dsp:cNvSpPr/>
      </dsp:nvSpPr>
      <dsp:spPr>
        <a:xfrm rot="16200000">
          <a:off x="-1389388" y="1873497"/>
          <a:ext cx="5721499" cy="197450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Направления нормативно-правового регулирования</a:t>
          </a:r>
          <a:endParaRPr lang="ru-RU" sz="4300" kern="1200" dirty="0"/>
        </a:p>
      </dsp:txBody>
      <dsp:txXfrm>
        <a:off x="-1389388" y="1873497"/>
        <a:ext cx="5721499" cy="1974504"/>
      </dsp:txXfrm>
    </dsp:sp>
    <dsp:sp modelId="{E3DB001A-AC86-40F0-9B6C-1D47793C3F58}">
      <dsp:nvSpPr>
        <dsp:cNvPr id="0" name=""/>
        <dsp:cNvSpPr/>
      </dsp:nvSpPr>
      <dsp:spPr>
        <a:xfrm>
          <a:off x="3171740" y="278923"/>
          <a:ext cx="4573751" cy="10870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Закрепление общих принципов инклюзивного образования</a:t>
          </a:r>
          <a:endParaRPr lang="ru-RU" sz="1800" kern="1200" dirty="0"/>
        </a:p>
      </dsp:txBody>
      <dsp:txXfrm>
        <a:off x="3171740" y="278923"/>
        <a:ext cx="4573751" cy="1087084"/>
      </dsp:txXfrm>
    </dsp:sp>
    <dsp:sp modelId="{EECB757E-EF35-474E-A354-F5A8CA62D522}">
      <dsp:nvSpPr>
        <dsp:cNvPr id="0" name=""/>
        <dsp:cNvSpPr/>
      </dsp:nvSpPr>
      <dsp:spPr>
        <a:xfrm>
          <a:off x="3171740" y="1637779"/>
          <a:ext cx="4573751" cy="10870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Закрепление требований в архитектурной доступности и инфраструктуре объектов образования</a:t>
          </a:r>
          <a:endParaRPr lang="ru-RU" sz="1800" kern="1200" dirty="0"/>
        </a:p>
      </dsp:txBody>
      <dsp:txXfrm>
        <a:off x="3171740" y="1637779"/>
        <a:ext cx="4573751" cy="1087084"/>
      </dsp:txXfrm>
    </dsp:sp>
    <dsp:sp modelId="{C9F8D621-088C-470B-8790-ED6637EF50A4}">
      <dsp:nvSpPr>
        <dsp:cNvPr id="0" name=""/>
        <dsp:cNvSpPr/>
      </dsp:nvSpPr>
      <dsp:spPr>
        <a:xfrm>
          <a:off x="3171740" y="2996635"/>
          <a:ext cx="4573751" cy="10870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Закрепление требований к доступности образовательных услуг</a:t>
          </a:r>
        </a:p>
      </dsp:txBody>
      <dsp:txXfrm>
        <a:off x="3171740" y="2996635"/>
        <a:ext cx="4573751" cy="1087084"/>
      </dsp:txXfrm>
    </dsp:sp>
    <dsp:sp modelId="{7137BD88-67B8-4E3A-B1B7-32776C45C2C0}">
      <dsp:nvSpPr>
        <dsp:cNvPr id="0" name=""/>
        <dsp:cNvSpPr/>
      </dsp:nvSpPr>
      <dsp:spPr>
        <a:xfrm>
          <a:off x="3171740" y="4355491"/>
          <a:ext cx="4573751" cy="10870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Закрепление требований по организационному и документационному обеспечению образовательного процесса</a:t>
          </a:r>
        </a:p>
      </dsp:txBody>
      <dsp:txXfrm>
        <a:off x="3171740" y="4355491"/>
        <a:ext cx="4573751" cy="1087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828B9-E447-4847-83F7-02804FB9E2D3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54CBA-A255-4277-976C-F42CEA958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00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54CBA-A255-4277-976C-F42CEA95851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8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36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7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98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80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61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7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54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4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28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7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94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19C4-DCC8-4C30-959E-DBA24D5FA2A4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1A40-FA41-4B3E-87DC-AE9DADC71C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7306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</a:t>
            </a:r>
            <a:r>
              <a:rPr lang="en-US" dirty="0" smtClean="0"/>
              <a:t>-</a:t>
            </a:r>
            <a:r>
              <a:rPr lang="ru-RU" dirty="0" smtClean="0"/>
              <a:t>правовое </a:t>
            </a:r>
            <a:r>
              <a:rPr lang="ru-RU" dirty="0"/>
              <a:t>обеспечение </a:t>
            </a:r>
            <a:r>
              <a:rPr lang="ru-RU" dirty="0" smtClean="0"/>
              <a:t>инклюзивного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Яковлева Евгения Николаевна, </a:t>
            </a:r>
            <a:r>
              <a:rPr lang="ru-RU" dirty="0" err="1" smtClean="0"/>
              <a:t>к.ю.н</a:t>
            </a:r>
            <a:r>
              <a:rPr lang="ru-RU" dirty="0" smtClean="0"/>
              <a:t>., ст. преподаватель кафедры теории государства и права и основ правоведения Юридического института </a:t>
            </a:r>
            <a:r>
              <a:rPr lang="ru-RU" dirty="0" err="1" smtClean="0"/>
              <a:t>СыктГУ</a:t>
            </a:r>
            <a:r>
              <a:rPr lang="ru-RU" dirty="0" smtClean="0"/>
              <a:t> им. Питирима Сорокина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1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СанПиН 2.4.2.3286-15 «Санитарно-эпидемиологические </a:t>
            </a:r>
            <a:r>
              <a:rPr lang="ru-RU" dirty="0"/>
              <a:t>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</a:t>
            </a:r>
            <a:r>
              <a:rPr lang="ru-RU" dirty="0" smtClean="0"/>
              <a:t>здоровья» (</a:t>
            </a:r>
            <a:r>
              <a:rPr lang="ru-RU" dirty="0"/>
              <a:t>утв. постановлением Главного государственного санитарного врача </a:t>
            </a:r>
            <a:r>
              <a:rPr lang="ru-RU" dirty="0" smtClean="0"/>
              <a:t>Российской Федерации от </a:t>
            </a:r>
            <a:r>
              <a:rPr lang="ru-RU" dirty="0"/>
              <a:t>10 июля 2015 г. N 26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Свод правил СП 59.13330.2012 «Доступность зданий и сооружений для маломобильных групп населения» (утв. приказом </a:t>
            </a:r>
            <a:r>
              <a:rPr lang="ru-RU" dirty="0" err="1" smtClean="0"/>
              <a:t>Минрегиона</a:t>
            </a:r>
            <a:r>
              <a:rPr lang="ru-RU" dirty="0" smtClean="0"/>
              <a:t> России от 27.12.2011 № 605)</a:t>
            </a:r>
          </a:p>
          <a:p>
            <a:endParaRPr lang="ru-RU" dirty="0" smtClean="0"/>
          </a:p>
          <a:p>
            <a:r>
              <a:rPr lang="ru-RU" dirty="0" smtClean="0"/>
              <a:t>Свод правил СП 138.13330.2012 "Общественные здания и сооружения, доступные маломобильным группам населения. Правила проектирования" (утв. приказом Федерального агентства по строительству и жилищно-коммунальному хозяйству от 27 декабря 2012 г. N 124/ГС)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4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Постановление Правительства Республики Коми от 22.04.2016 № 211 «Об утверждении программы </a:t>
            </a:r>
            <a:r>
              <a:rPr lang="ru-RU" dirty="0"/>
              <a:t>Р</a:t>
            </a:r>
            <a:r>
              <a:rPr lang="ru-RU" dirty="0" smtClean="0"/>
              <a:t>еспублики Коми «Доступная среда» на 2016 - 2020 годы»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6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Локальные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Программа «Доступная среда в ФГБОУ ВО «Сыктывкарский государственный университет имени Питирима Сорокина» на 2015-2020 годы» (утв. на заседании Учёного Совета, протокол от 28 октября 2015 г. № 2(459)</a:t>
            </a:r>
          </a:p>
          <a:p>
            <a:r>
              <a:rPr lang="ru-RU" dirty="0" smtClean="0"/>
              <a:t>Паспорт доступности для инвалидов объекта и предоставляемых на нем услуг в сфере образования (утв. </a:t>
            </a:r>
            <a:r>
              <a:rPr lang="ru-RU" dirty="0" err="1" smtClean="0"/>
              <a:t>И.о</a:t>
            </a:r>
            <a:r>
              <a:rPr lang="ru-RU" dirty="0" smtClean="0"/>
              <a:t>. ректора 22.03.2016) </a:t>
            </a:r>
          </a:p>
          <a:p>
            <a:r>
              <a:rPr lang="ru-RU" dirty="0" smtClean="0"/>
              <a:t>Паспорта доступности учебных корпусов </a:t>
            </a:r>
            <a:r>
              <a:rPr lang="ru-RU" dirty="0" err="1" smtClean="0"/>
              <a:t>СыктГУ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0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dirty="0" smtClean="0"/>
              <a:t>План мероприятий («Дорожная карта") ФГБОУ ВО «СГУ </a:t>
            </a:r>
            <a:r>
              <a:rPr lang="ru-RU" dirty="0" err="1" smtClean="0"/>
              <a:t>им.Питирима</a:t>
            </a:r>
            <a:r>
              <a:rPr lang="ru-RU" dirty="0" smtClean="0"/>
              <a:t> Сорокина» по повышению значений показателей доступности для инвалидов объектов и предоставляемых на них услуг в сфере образования (утвержден приказом от 30.03.2016 № 306/01-14) </a:t>
            </a:r>
          </a:p>
          <a:p>
            <a:r>
              <a:rPr lang="ru-RU" dirty="0" smtClean="0"/>
              <a:t>Информация об особенностях проведения вступительных испытаний для лиц с ограниченными возможностями здоровья (Приложение 8 к Правилам приема-2017)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3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308808"/>
              </p:ext>
            </p:extLst>
          </p:nvPr>
        </p:nvGraphicFramePr>
        <p:xfrm>
          <a:off x="395536" y="476672"/>
          <a:ext cx="8229600" cy="568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740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Требования: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Особый порядок поступления в ВУЗ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Архитектурная доступность объектов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Материально-техническое обеспечение</a:t>
                      </a:r>
                      <a:r>
                        <a:rPr lang="ru-RU" baseline="0" dirty="0" smtClean="0"/>
                        <a:t> образовательного процесса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учебного места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дистанционных образовательных</a:t>
                      </a:r>
                      <a:r>
                        <a:rPr lang="ru-RU" baseline="0" dirty="0" smtClean="0"/>
                        <a:t> технологий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Адаптация образовательных программ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Методическое</a:t>
                      </a:r>
                      <a:r>
                        <a:rPr lang="ru-RU" baseline="0" dirty="0" smtClean="0"/>
                        <a:t> обеспечение образовательного процесса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Документальное </a:t>
                      </a:r>
                      <a:r>
                        <a:rPr lang="ru-RU" baseline="0" dirty="0" smtClean="0"/>
                        <a:t>обеспечение образовательного процесса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Социально-психологическое сопровождение </a:t>
                      </a:r>
                      <a:r>
                        <a:rPr lang="ru-RU" baseline="0" dirty="0" smtClean="0"/>
                        <a:t>образовательного процесса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Кадровое</a:t>
                      </a:r>
                      <a:r>
                        <a:rPr lang="ru-RU" baseline="0" dirty="0" smtClean="0"/>
                        <a:t> обеспечение образовательного процесса</a:t>
                      </a:r>
                      <a:endParaRPr lang="ru-RU" dirty="0"/>
                    </a:p>
                  </a:txBody>
                  <a:tcPr/>
                </a:tc>
              </a:tr>
              <a:tr h="474053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</a:t>
                      </a:r>
                      <a:r>
                        <a:rPr lang="ru-RU" baseline="0" dirty="0" smtClean="0"/>
                        <a:t> инклюзивного образования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ru-RU" dirty="0" smtClean="0"/>
          </a:p>
          <a:p>
            <a:pPr marL="3657600" lvl="8" indent="0">
              <a:buNone/>
            </a:pPr>
            <a:endParaRPr lang="ru-RU" sz="6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89932" y="2967335"/>
            <a:ext cx="71641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8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Система нормативных актов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673630"/>
              </p:ext>
            </p:extLst>
          </p:nvPr>
        </p:nvGraphicFramePr>
        <p:xfrm>
          <a:off x="457200" y="1196752"/>
          <a:ext cx="8579296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04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993600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9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Международные акты - общепринятые в мировом сообществе стандарты, определяющие социально-правовой статус инвалидов как участников образовательных отношений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056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Декларация о правах инвалидов 1975 г.: «инвалиды имеют право на образование»</a:t>
            </a:r>
          </a:p>
          <a:p>
            <a:r>
              <a:rPr lang="ru-RU" dirty="0" smtClean="0"/>
              <a:t>Конвенция о правах инвалидов 2006 г. (ратифицирована Российской Федерацией Федеральным законом от 3 мая 2012 г. № 46-ФЗ). Статья 24: </a:t>
            </a:r>
            <a:r>
              <a:rPr lang="ru-RU" dirty="0"/>
              <a:t>право инвалидов на </a:t>
            </a:r>
            <a:r>
              <a:rPr lang="ru-RU" dirty="0" smtClean="0"/>
              <a:t>образование без </a:t>
            </a:r>
            <a:r>
              <a:rPr lang="ru-RU" dirty="0"/>
              <a:t>дискриминации и на основе равенства </a:t>
            </a:r>
            <a:r>
              <a:rPr lang="ru-RU" dirty="0" smtClean="0"/>
              <a:t>возможностей; обеспечение инклюзивного образования </a:t>
            </a:r>
            <a:r>
              <a:rPr lang="ru-RU" dirty="0"/>
              <a:t>на всех уровнях и </a:t>
            </a:r>
            <a:r>
              <a:rPr lang="ru-RU" dirty="0" smtClean="0"/>
              <a:t>обучения </a:t>
            </a:r>
            <a:r>
              <a:rPr lang="ru-RU" dirty="0"/>
              <a:t>в течение всей жизни</a:t>
            </a:r>
          </a:p>
        </p:txBody>
      </p:sp>
    </p:spTree>
    <p:extLst>
      <p:ext uri="{BB962C8B-B14F-4D97-AF65-F5344CB8AC3E}">
        <p14:creationId xmlns:p14="http://schemas.microsoft.com/office/powerpoint/2010/main" val="20968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Федеральные НПА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Конституция Российской Федерации 1993 г.</a:t>
            </a:r>
          </a:p>
          <a:p>
            <a:r>
              <a:rPr lang="ru-RU" dirty="0" smtClean="0"/>
              <a:t>Федеральный закон от 24.11.1995 № 181-ФЗ «О социальной защите инвалидов в Российской Федерации»</a:t>
            </a:r>
          </a:p>
          <a:p>
            <a:r>
              <a:rPr lang="ru-RU" dirty="0" smtClean="0"/>
              <a:t>Федеральный закон  от 29.12.2012 № 273-ФЗ «Об образовании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38021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b="1" dirty="0"/>
              <a:t>Постановление Правительства </a:t>
            </a:r>
            <a:r>
              <a:rPr lang="ru-RU" b="1" dirty="0" smtClean="0"/>
              <a:t>Российской Федерации  </a:t>
            </a:r>
            <a:r>
              <a:rPr lang="ru-RU" b="1" dirty="0"/>
              <a:t>от 01.12.2015 </a:t>
            </a:r>
            <a:r>
              <a:rPr lang="ru-RU" b="1" dirty="0" smtClean="0"/>
              <a:t>№ 1297 </a:t>
            </a:r>
            <a:r>
              <a:rPr lang="ru-RU" dirty="0" smtClean="0"/>
              <a:t>«Об </a:t>
            </a:r>
            <a:r>
              <a:rPr lang="ru-RU" dirty="0"/>
              <a:t>утверждении государственной программы Российской Федерации </a:t>
            </a:r>
            <a:r>
              <a:rPr lang="ru-RU" dirty="0" smtClean="0"/>
              <a:t>«Доступная среда» </a:t>
            </a:r>
            <a:r>
              <a:rPr lang="ru-RU" dirty="0"/>
              <a:t>на 2011 - 2020 </a:t>
            </a:r>
            <a:r>
              <a:rPr lang="ru-RU" dirty="0" smtClean="0"/>
              <a:t>годы»</a:t>
            </a:r>
          </a:p>
          <a:p>
            <a:r>
              <a:rPr lang="ru-RU" b="1" dirty="0" smtClean="0"/>
              <a:t>Постановление Правительства Российской Федерации от 23.05.2015 № 497</a:t>
            </a:r>
            <a:r>
              <a:rPr lang="ru-RU" dirty="0" smtClean="0"/>
              <a:t> «О Федеральной целевой программе развития образования на 2016 - 2020 годы»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Приказ </a:t>
            </a:r>
            <a:r>
              <a:rPr lang="ru-RU" b="1" dirty="0" err="1"/>
              <a:t>Минобрнауки</a:t>
            </a:r>
            <a:r>
              <a:rPr lang="ru-RU" b="1" dirty="0"/>
              <a:t> России от 09.11.2015 </a:t>
            </a:r>
            <a:r>
              <a:rPr lang="ru-RU" b="1" dirty="0" smtClean="0"/>
              <a:t>№ 1309 </a:t>
            </a:r>
            <a:r>
              <a:rPr lang="ru-RU" dirty="0" smtClean="0"/>
              <a:t>«Об </a:t>
            </a:r>
            <a:r>
              <a:rPr lang="ru-RU" dirty="0"/>
              <a:t>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</a:t>
            </a:r>
            <a:r>
              <a:rPr lang="ru-RU" dirty="0" smtClean="0"/>
              <a:t>помощи»</a:t>
            </a:r>
          </a:p>
          <a:p>
            <a:r>
              <a:rPr lang="ru-RU" b="1" dirty="0"/>
              <a:t>Приказ </a:t>
            </a:r>
            <a:r>
              <a:rPr lang="ru-RU" b="1" dirty="0" err="1"/>
              <a:t>Минобрнауки</a:t>
            </a:r>
            <a:r>
              <a:rPr lang="ru-RU" b="1" dirty="0"/>
              <a:t> России от 14.10.2015 №</a:t>
            </a:r>
            <a:r>
              <a:rPr lang="ru-RU" b="1" dirty="0" smtClean="0"/>
              <a:t> 1147 </a:t>
            </a:r>
            <a:r>
              <a:rPr lang="ru-RU" dirty="0" smtClean="0"/>
              <a:t>«Об </a:t>
            </a:r>
            <a:r>
              <a:rPr lang="ru-RU" dirty="0"/>
              <a:t>утверждении Порядка приема на обучение по образовательным программам высшего образования - программам </a:t>
            </a:r>
            <a:r>
              <a:rPr lang="ru-RU" dirty="0" err="1"/>
              <a:t>бакалавриата</a:t>
            </a:r>
            <a:r>
              <a:rPr lang="ru-RU" dirty="0"/>
              <a:t>, программам </a:t>
            </a:r>
            <a:r>
              <a:rPr lang="ru-RU" dirty="0" err="1"/>
              <a:t>специалитета</a:t>
            </a:r>
            <a:r>
              <a:rPr lang="ru-RU" dirty="0"/>
              <a:t>, программам </a:t>
            </a:r>
            <a:r>
              <a:rPr lang="ru-RU" dirty="0" smtClean="0"/>
              <a:t>магистратуры»</a:t>
            </a:r>
          </a:p>
          <a:p>
            <a:r>
              <a:rPr lang="ru-RU" b="1" dirty="0" smtClean="0"/>
              <a:t>Приказ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от 19.12.2013 №1367 </a:t>
            </a:r>
            <a:r>
              <a:rPr lang="ru-RU" dirty="0" smtClean="0"/>
              <a:t>«Об утверждении Порядка организации и осуществления образовательной деятельности по образовательным программам высшего образования - программам </a:t>
            </a:r>
            <a:r>
              <a:rPr lang="ru-RU" dirty="0" err="1" smtClean="0"/>
              <a:t>бакалавриата</a:t>
            </a:r>
            <a:r>
              <a:rPr lang="ru-RU" dirty="0" smtClean="0"/>
              <a:t>, программам </a:t>
            </a:r>
            <a:r>
              <a:rPr lang="ru-RU" dirty="0" err="1" smtClean="0"/>
              <a:t>специалитета</a:t>
            </a:r>
            <a:r>
              <a:rPr lang="ru-RU" dirty="0" smtClean="0"/>
              <a:t>, программам магистратуры»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3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Методические рекомендации </a:t>
            </a:r>
            <a:r>
              <a:rPr lang="ru-RU" dirty="0" smtClean="0"/>
              <a:t>по организации образовательного процесса для обучения инвалидов и лиц с ограниченными возможностями здоровья в образовательных организациях высшего образования, в том числе оснащенности образовательного процесса (приняты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08.04 2014 № АК-44/05ВН)</a:t>
            </a:r>
          </a:p>
          <a:p>
            <a:r>
              <a:rPr lang="ru-RU" b="1" dirty="0" smtClean="0"/>
              <a:t>Письмо 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 </a:t>
            </a:r>
            <a:r>
              <a:rPr lang="ru-RU" dirty="0" smtClean="0"/>
              <a:t>от 12.02.2016 N ВК-270/07 «Об обеспечении условий доступности для инвалидов объектов и услуг в сфере образования»</a:t>
            </a:r>
          </a:p>
          <a:p>
            <a:r>
              <a:rPr lang="ru-RU" b="1" dirty="0" smtClean="0"/>
              <a:t>Требования</a:t>
            </a:r>
            <a:r>
              <a:rPr lang="ru-RU" dirty="0" smtClean="0"/>
              <a:t>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 (утв.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26.12.2013 N 06-2412вн)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53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726</Words>
  <Application>Microsoft Office PowerPoint</Application>
  <PresentationFormat>Экран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Нормативно-правовое обеспечение инклюзивного образования</vt:lpstr>
      <vt:lpstr>Система нормативных актов</vt:lpstr>
      <vt:lpstr>Презентация PowerPoint</vt:lpstr>
      <vt:lpstr>Презентация PowerPoint</vt:lpstr>
      <vt:lpstr>Международные акты</vt:lpstr>
      <vt:lpstr>Федеральные НПА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Региональные акты</vt:lpstr>
      <vt:lpstr>Локальные акты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Нормативное-правовое обеспечение обучения студентов с нарушение зрения и слуха</dc:title>
  <dc:creator>RePack by Diakov</dc:creator>
  <cp:lastModifiedBy>Зыкова Екатерина Леонидовна</cp:lastModifiedBy>
  <cp:revision>28</cp:revision>
  <dcterms:created xsi:type="dcterms:W3CDTF">2016-12-26T17:33:13Z</dcterms:created>
  <dcterms:modified xsi:type="dcterms:W3CDTF">2016-12-27T14:41:03Z</dcterms:modified>
</cp:coreProperties>
</file>